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22" r:id="rId2"/>
    <p:sldId id="423" r:id="rId3"/>
    <p:sldId id="424" r:id="rId4"/>
    <p:sldId id="425" r:id="rId5"/>
    <p:sldId id="426" r:id="rId6"/>
    <p:sldId id="427" r:id="rId7"/>
    <p:sldId id="428" r:id="rId8"/>
    <p:sldId id="429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875943" y="878745"/>
            <a:ext cx="7392114" cy="5459503"/>
            <a:chOff x="875943" y="878745"/>
            <a:chExt cx="7392114" cy="5459503"/>
          </a:xfrm>
        </p:grpSpPr>
        <p:pic>
          <p:nvPicPr>
            <p:cNvPr id="2050" name="Picture 2" descr="http://photojournal.jpl.nasa.gov/jpegMod/PIA15239_modest.jpg"/>
            <p:cNvPicPr>
              <a:picLocks noChangeAspect="1" noChangeArrowheads="1"/>
            </p:cNvPicPr>
            <p:nvPr/>
          </p:nvPicPr>
          <p:blipFill>
            <a:blip r:embed="rId3"/>
            <a:srcRect t="14853" b="11597"/>
            <a:stretch>
              <a:fillRect/>
            </a:stretch>
          </p:blipFill>
          <p:spPr bwMode="auto">
            <a:xfrm>
              <a:off x="875943" y="878745"/>
              <a:ext cx="7392114" cy="5459503"/>
            </a:xfrm>
            <a:prstGeom prst="rect">
              <a:avLst/>
            </a:prstGeom>
            <a:noFill/>
          </p:spPr>
        </p:pic>
        <p:grpSp>
          <p:nvGrpSpPr>
            <p:cNvPr id="3" name="Group 23"/>
            <p:cNvGrpSpPr/>
            <p:nvPr/>
          </p:nvGrpSpPr>
          <p:grpSpPr>
            <a:xfrm>
              <a:off x="990600" y="5756439"/>
              <a:ext cx="2897788" cy="375500"/>
              <a:chOff x="1629458" y="5371702"/>
              <a:chExt cx="885142" cy="114698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1629458" y="5484432"/>
                <a:ext cx="885142" cy="1968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0" name="TextBox 6"/>
              <p:cNvSpPr txBox="1">
                <a:spLocks noChangeArrowheads="1"/>
              </p:cNvSpPr>
              <p:nvPr/>
            </p:nvSpPr>
            <p:spPr bwMode="auto">
              <a:xfrm>
                <a:off x="1948873" y="5371702"/>
                <a:ext cx="309027" cy="10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/>
                  <a:t>10 </a:t>
                </a:r>
                <a:r>
                  <a:rPr lang="en-US" sz="1600" b="1" dirty="0"/>
                  <a:t>km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017488" y="990600"/>
              <a:ext cx="341312" cy="687657"/>
              <a:chOff x="2573003" y="5772881"/>
              <a:chExt cx="301957" cy="614054"/>
            </a:xfrm>
          </p:grpSpPr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7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73003" y="5946843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1238250" y="883283"/>
            <a:ext cx="6610350" cy="5441317"/>
            <a:chOff x="685800" y="838199"/>
            <a:chExt cx="6610350" cy="5441317"/>
          </a:xfrm>
        </p:grpSpPr>
        <p:grpSp>
          <p:nvGrpSpPr>
            <p:cNvPr id="3" name="Group 24"/>
            <p:cNvGrpSpPr/>
            <p:nvPr/>
          </p:nvGrpSpPr>
          <p:grpSpPr>
            <a:xfrm>
              <a:off x="685800" y="838199"/>
              <a:ext cx="6610350" cy="5441317"/>
              <a:chOff x="1524000" y="762000"/>
              <a:chExt cx="5924550" cy="4876800"/>
            </a:xfrm>
          </p:grpSpPr>
          <p:pic>
            <p:nvPicPr>
              <p:cNvPr id="16386" name="Picture 2" descr="http://photojournal.jpl.nasa.gov/jpegMod/PIA15598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b="17685"/>
              <a:stretch>
                <a:fillRect/>
              </a:stretch>
            </p:blipFill>
            <p:spPr bwMode="auto">
              <a:xfrm>
                <a:off x="1524000" y="762000"/>
                <a:ext cx="5924550" cy="48768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629458" y="5143117"/>
                <a:ext cx="994000" cy="419483"/>
                <a:chOff x="1629458" y="5143117"/>
                <a:chExt cx="99400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629458" y="5484432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673660" y="5143117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713196" y="1076134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PIA15598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1094014" y="892628"/>
            <a:ext cx="6955972" cy="5410200"/>
            <a:chOff x="1099457" y="838200"/>
            <a:chExt cx="7053943" cy="5486400"/>
          </a:xfrm>
        </p:grpSpPr>
        <p:grpSp>
          <p:nvGrpSpPr>
            <p:cNvPr id="3" name="Group 21"/>
            <p:cNvGrpSpPr/>
            <p:nvPr/>
          </p:nvGrpSpPr>
          <p:grpSpPr>
            <a:xfrm>
              <a:off x="1099457" y="838200"/>
              <a:ext cx="7053943" cy="5486400"/>
              <a:chOff x="1219200" y="381000"/>
              <a:chExt cx="6477000" cy="5037667"/>
            </a:xfrm>
          </p:grpSpPr>
          <p:pic>
            <p:nvPicPr>
              <p:cNvPr id="14340" name="Picture 4" descr="http://photojournal.jpl.nasa.gov/jpegMod/PIA15649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t="14667" b="7555"/>
              <a:stretch>
                <a:fillRect/>
              </a:stretch>
            </p:blipFill>
            <p:spPr bwMode="auto">
              <a:xfrm>
                <a:off x="1219200" y="381000"/>
                <a:ext cx="6477000" cy="5037667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1295400" y="4880658"/>
                <a:ext cx="1253184" cy="468041"/>
                <a:chOff x="1589283" y="5078280"/>
                <a:chExt cx="1123170" cy="419483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1589283" y="5372346"/>
                  <a:ext cx="925315" cy="1811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762655" y="5078280"/>
                  <a:ext cx="949798" cy="419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10 </a:t>
                  </a:r>
                  <a:r>
                    <a:rPr lang="en-US" sz="1600" b="1" dirty="0"/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265646" y="1121218"/>
              <a:ext cx="340942" cy="687657"/>
              <a:chOff x="2549218" y="5772881"/>
              <a:chExt cx="301630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2192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PIA15659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676400" y="872393"/>
            <a:ext cx="5746922" cy="5452208"/>
            <a:chOff x="1524000" y="914401"/>
            <a:chExt cx="5702644" cy="5410200"/>
          </a:xfrm>
        </p:grpSpPr>
        <p:grpSp>
          <p:nvGrpSpPr>
            <p:cNvPr id="3" name="Group 20"/>
            <p:cNvGrpSpPr/>
            <p:nvPr/>
          </p:nvGrpSpPr>
          <p:grpSpPr>
            <a:xfrm>
              <a:off x="1524000" y="914401"/>
              <a:ext cx="5702644" cy="5410200"/>
              <a:chOff x="1447800" y="914400"/>
              <a:chExt cx="5791200" cy="5494215"/>
            </a:xfrm>
          </p:grpSpPr>
          <p:grpSp>
            <p:nvGrpSpPr>
              <p:cNvPr id="4" name="Group 18"/>
              <p:cNvGrpSpPr/>
              <p:nvPr/>
            </p:nvGrpSpPr>
            <p:grpSpPr>
              <a:xfrm>
                <a:off x="1447800" y="914400"/>
                <a:ext cx="5791200" cy="5494215"/>
                <a:chOff x="1295400" y="0"/>
                <a:chExt cx="5943600" cy="5638800"/>
              </a:xfrm>
            </p:grpSpPr>
            <p:pic>
              <p:nvPicPr>
                <p:cNvPr id="12290" name="Picture 2" descr="http://photojournal.jpl.nasa.gov/jpeg/PIA16491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7372"/>
                <a:stretch>
                  <a:fillRect/>
                </a:stretch>
              </p:blipFill>
              <p:spPr bwMode="auto">
                <a:xfrm>
                  <a:off x="1295400" y="0"/>
                  <a:ext cx="5943600" cy="56388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3"/>
                <p:cNvGrpSpPr/>
                <p:nvPr/>
              </p:nvGrpSpPr>
              <p:grpSpPr>
                <a:xfrm>
                  <a:off x="4728845" y="5029200"/>
                  <a:ext cx="2351316" cy="381000"/>
                  <a:chOff x="1691981" y="5143117"/>
                  <a:chExt cx="2107376" cy="34147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691981" y="5484432"/>
                    <a:ext cx="2107376" cy="157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0207" y="5143117"/>
                    <a:ext cx="609743" cy="3162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2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20" name="Rectangle 19"/>
              <p:cNvSpPr/>
              <p:nvPr/>
            </p:nvSpPr>
            <p:spPr>
              <a:xfrm>
                <a:off x="1534886" y="5701247"/>
                <a:ext cx="228600" cy="6858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1524000" y="1066800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676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PIA16491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1889760" y="854755"/>
            <a:ext cx="5425440" cy="5469845"/>
            <a:chOff x="914400" y="933450"/>
            <a:chExt cx="5120640" cy="5162550"/>
          </a:xfrm>
        </p:grpSpPr>
        <p:grpSp>
          <p:nvGrpSpPr>
            <p:cNvPr id="3" name="Group 30"/>
            <p:cNvGrpSpPr/>
            <p:nvPr/>
          </p:nvGrpSpPr>
          <p:grpSpPr>
            <a:xfrm>
              <a:off x="914400" y="933450"/>
              <a:ext cx="5120640" cy="5162550"/>
              <a:chOff x="914400" y="933450"/>
              <a:chExt cx="5120640" cy="5162550"/>
            </a:xfrm>
          </p:grpSpPr>
          <p:grpSp>
            <p:nvGrpSpPr>
              <p:cNvPr id="4" name="Group 28"/>
              <p:cNvGrpSpPr/>
              <p:nvPr/>
            </p:nvGrpSpPr>
            <p:grpSpPr>
              <a:xfrm>
                <a:off x="914400" y="933450"/>
                <a:ext cx="5120640" cy="5162550"/>
                <a:chOff x="1143000" y="933450"/>
                <a:chExt cx="5120640" cy="5162550"/>
              </a:xfrm>
            </p:grpSpPr>
            <p:pic>
              <p:nvPicPr>
                <p:cNvPr id="10242" name="Picture 2" descr="http://photojournal.jpl.nasa.gov/jpegMod/PIA16489_modest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6873"/>
                <a:stretch>
                  <a:fillRect/>
                </a:stretch>
              </p:blipFill>
              <p:spPr bwMode="auto">
                <a:xfrm>
                  <a:off x="1143000" y="933450"/>
                  <a:ext cx="5120640" cy="516255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27"/>
                <p:cNvGrpSpPr/>
                <p:nvPr/>
              </p:nvGrpSpPr>
              <p:grpSpPr>
                <a:xfrm>
                  <a:off x="1219200" y="5486400"/>
                  <a:ext cx="1143000" cy="340142"/>
                  <a:chOff x="1219200" y="5528846"/>
                  <a:chExt cx="1143000" cy="340142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 bwMode="auto">
                  <a:xfrm>
                    <a:off x="1219200" y="5867400"/>
                    <a:ext cx="1143000" cy="1588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50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5234" y="5528846"/>
                    <a:ext cx="652743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 smtClean="0"/>
                      <a:t>4 </a:t>
                    </a:r>
                    <a:r>
                      <a:rPr lang="en-US" sz="1600" b="1" dirty="0"/>
                      <a:t>km</a:t>
                    </a:r>
                  </a:p>
                </p:txBody>
              </p:sp>
            </p:grpSp>
          </p:grpSp>
          <p:sp>
            <p:nvSpPr>
              <p:cNvPr id="30" name="Rectangle 29"/>
              <p:cNvSpPr/>
              <p:nvPr/>
            </p:nvSpPr>
            <p:spPr>
              <a:xfrm>
                <a:off x="936172" y="947056"/>
                <a:ext cx="304800" cy="762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914400" y="1121218"/>
              <a:ext cx="340942" cy="687657"/>
              <a:chOff x="2549218" y="5772881"/>
              <a:chExt cx="301630" cy="614054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9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48857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9050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PIA16489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81743" y="886326"/>
            <a:ext cx="7380515" cy="5438274"/>
            <a:chOff x="881743" y="886326"/>
            <a:chExt cx="7380515" cy="5438274"/>
          </a:xfrm>
        </p:grpSpPr>
        <p:pic>
          <p:nvPicPr>
            <p:cNvPr id="8194" name="Picture 2" descr="http://photojournal.jpl.nasa.gov/jpegMod/PIA15235_modest.jpg"/>
            <p:cNvPicPr>
              <a:picLocks noChangeAspect="1" noChangeArrowheads="1"/>
            </p:cNvPicPr>
            <p:nvPr/>
          </p:nvPicPr>
          <p:blipFill>
            <a:blip r:embed="rId3"/>
            <a:srcRect t="1623" r="7477" b="7478"/>
            <a:stretch>
              <a:fillRect/>
            </a:stretch>
          </p:blipFill>
          <p:spPr bwMode="auto">
            <a:xfrm>
              <a:off x="881743" y="886326"/>
              <a:ext cx="7380515" cy="5438274"/>
            </a:xfrm>
            <a:prstGeom prst="rect">
              <a:avLst/>
            </a:prstGeom>
            <a:noFill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35756" y="1051500"/>
              <a:ext cx="347984" cy="701100"/>
              <a:chOff x="2567748" y="5772881"/>
              <a:chExt cx="301957" cy="614054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5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7748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14400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PIA15235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476250" y="949990"/>
            <a:ext cx="8191500" cy="5346548"/>
            <a:chOff x="571500" y="949990"/>
            <a:chExt cx="8001000" cy="5222210"/>
          </a:xfrm>
        </p:grpSpPr>
        <p:pic>
          <p:nvPicPr>
            <p:cNvPr id="6146" name="Picture 2" descr="http://photojournal.jpl.nasa.gov/jpegMod/PIA14829_modest.jpg"/>
            <p:cNvPicPr>
              <a:picLocks noChangeAspect="1" noChangeArrowheads="1"/>
            </p:cNvPicPr>
            <p:nvPr/>
          </p:nvPicPr>
          <p:blipFill>
            <a:blip r:embed="rId3"/>
            <a:srcRect b="34731"/>
            <a:stretch>
              <a:fillRect/>
            </a:stretch>
          </p:blipFill>
          <p:spPr bwMode="auto">
            <a:xfrm>
              <a:off x="571500" y="949990"/>
              <a:ext cx="8001000" cy="5222210"/>
            </a:xfrm>
            <a:prstGeom prst="rect">
              <a:avLst/>
            </a:prstGeom>
            <a:noFill/>
          </p:spPr>
        </p:pic>
        <p:grpSp>
          <p:nvGrpSpPr>
            <p:cNvPr id="3" name="Group 23"/>
            <p:cNvGrpSpPr/>
            <p:nvPr/>
          </p:nvGrpSpPr>
          <p:grpSpPr>
            <a:xfrm>
              <a:off x="739305" y="5603105"/>
              <a:ext cx="1241895" cy="340495"/>
              <a:chOff x="1629458" y="5243718"/>
              <a:chExt cx="885142" cy="242682"/>
            </a:xfrm>
          </p:grpSpPr>
          <p:cxnSp>
            <p:nvCxnSpPr>
              <p:cNvPr id="6" name="Straight Connector 5"/>
              <p:cNvCxnSpPr/>
              <p:nvPr/>
            </p:nvCxnSpPr>
            <p:spPr bwMode="auto">
              <a:xfrm>
                <a:off x="1629458" y="5484432"/>
                <a:ext cx="885142" cy="1968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0" name="TextBox 6"/>
              <p:cNvSpPr txBox="1">
                <a:spLocks noChangeArrowheads="1"/>
              </p:cNvSpPr>
              <p:nvPr/>
            </p:nvSpPr>
            <p:spPr bwMode="auto">
              <a:xfrm>
                <a:off x="1782280" y="5243718"/>
                <a:ext cx="716144" cy="241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/>
                  <a:t>10 </a:t>
                </a:r>
                <a:r>
                  <a:rPr lang="en-US" sz="1600" b="1" dirty="0"/>
                  <a:t>km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637606" y="1066800"/>
              <a:ext cx="429194" cy="864718"/>
              <a:chOff x="2599553" y="5772881"/>
              <a:chExt cx="301957" cy="614054"/>
            </a:xfrm>
          </p:grpSpPr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7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99553" y="59754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476689" y="6306979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PIA14829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820271" y="875007"/>
            <a:ext cx="7503458" cy="5486400"/>
            <a:chOff x="878542" y="859972"/>
            <a:chExt cx="7503458" cy="5486400"/>
          </a:xfrm>
        </p:grpSpPr>
        <p:grpSp>
          <p:nvGrpSpPr>
            <p:cNvPr id="3" name="Group 16"/>
            <p:cNvGrpSpPr/>
            <p:nvPr/>
          </p:nvGrpSpPr>
          <p:grpSpPr>
            <a:xfrm>
              <a:off x="878542" y="859972"/>
              <a:ext cx="7503458" cy="5486400"/>
              <a:chOff x="-4321435" y="1143000"/>
              <a:chExt cx="7086600" cy="5181600"/>
            </a:xfrm>
          </p:grpSpPr>
          <p:pic>
            <p:nvPicPr>
              <p:cNvPr id="4098" name="Picture 2" descr="http://photojournal.jpl.nasa.gov/jpegMod/PIA15324_modest.jpg"/>
              <p:cNvPicPr>
                <a:picLocks noChangeAspect="1" noChangeArrowheads="1"/>
              </p:cNvPicPr>
              <p:nvPr/>
            </p:nvPicPr>
            <p:blipFill>
              <a:blip r:embed="rId3"/>
              <a:srcRect l="7671" t="8536" b="8537"/>
              <a:stretch>
                <a:fillRect/>
              </a:stretch>
            </p:blipFill>
            <p:spPr bwMode="auto">
              <a:xfrm>
                <a:off x="-4321435" y="1143000"/>
                <a:ext cx="7086600" cy="5181600"/>
              </a:xfrm>
              <a:prstGeom prst="rect">
                <a:avLst/>
              </a:prstGeom>
              <a:noFill/>
            </p:spPr>
          </p:pic>
          <p:grpSp>
            <p:nvGrpSpPr>
              <p:cNvPr id="4" name="Group 23"/>
              <p:cNvGrpSpPr/>
              <p:nvPr/>
            </p:nvGrpSpPr>
            <p:grpSpPr>
              <a:xfrm>
                <a:off x="-4169034" y="5749583"/>
                <a:ext cx="987602" cy="338555"/>
                <a:chOff x="-3322304" y="5123426"/>
                <a:chExt cx="885142" cy="303430"/>
              </a:xfrm>
            </p:grpSpPr>
            <p:cxnSp>
              <p:nvCxnSpPr>
                <p:cNvPr id="6" name="Straight Connector 5"/>
                <p:cNvCxnSpPr/>
                <p:nvPr/>
              </p:nvCxnSpPr>
              <p:spPr bwMode="auto">
                <a:xfrm>
                  <a:off x="-3322304" y="5419933"/>
                  <a:ext cx="885142" cy="1968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-3227742" y="5123426"/>
                  <a:ext cx="687030" cy="303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20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km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935764" y="988743"/>
              <a:ext cx="341312" cy="687657"/>
              <a:chOff x="2568116" y="5772881"/>
              <a:chExt cx="301957" cy="614054"/>
            </a:xfrm>
          </p:grpSpPr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495519" y="4951517"/>
                    <a:ext cx="228726" cy="229300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4" name="Straight Arrow Connector 13"/>
                  <p:cNvCxnSpPr/>
                  <p:nvPr/>
                </p:nvCxnSpPr>
                <p:spPr>
                  <a:xfrm rot="5400000" flipH="1" flipV="1">
                    <a:off x="483590" y="4828308"/>
                    <a:ext cx="229300" cy="1567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>
                    <a:stCxn id="13" idx="4"/>
                  </p:cNvCxnSpPr>
                  <p:nvPr/>
                </p:nvCxnSpPr>
                <p:spPr>
                  <a:xfrm rot="5400000">
                    <a:off x="505039" y="5280363"/>
                    <a:ext cx="226138" cy="156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Connector 11"/>
                <p:cNvCxnSpPr/>
                <p:nvPr/>
              </p:nvCxnSpPr>
              <p:spPr>
                <a:xfrm rot="11486297">
                  <a:off x="1333073" y="5107728"/>
                  <a:ext cx="139162" cy="37599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8116" y="5934656"/>
                <a:ext cx="301957" cy="307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781489" y="6339635"/>
            <a:ext cx="7425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PIA15324</a:t>
            </a:r>
            <a:endParaRPr lang="en-US" sz="1000" dirty="0"/>
          </a:p>
        </p:txBody>
      </p: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ASTEROID VESTA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14944</TotalTime>
  <Words>46</Words>
  <Application>Microsoft Office PowerPoint</Application>
  <PresentationFormat>On-screen Show (4:3)</PresentationFormat>
  <Paragraphs>31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dcterms:created xsi:type="dcterms:W3CDTF">2011-01-12T13:58:00Z</dcterms:created>
  <dcterms:modified xsi:type="dcterms:W3CDTF">2013-05-02T15:40:43Z</dcterms:modified>
</cp:coreProperties>
</file>